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6" r:id="rId8"/>
    <p:sldId id="262" r:id="rId9"/>
    <p:sldId id="264" r:id="rId10"/>
    <p:sldId id="261" r:id="rId11"/>
    <p:sldId id="265" r:id="rId12"/>
    <p:sldId id="27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https://zhuanlan.zhihu.com/p/42950917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2D</a:t>
            </a:r>
            <a:r>
              <a:rPr lang="zh-CN" altLang="en-US"/>
              <a:t>场景渲染</a:t>
            </a:r>
            <a:r>
              <a:rPr lang="zh-CN" altLang="en-US"/>
              <a:t>教学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灯光系统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44440" y="0"/>
            <a:ext cx="7147560" cy="3710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9615" y="2018665"/>
            <a:ext cx="460057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来详细理解一下</a:t>
            </a:r>
            <a:r>
              <a:rPr lang="zh-CN" altLang="en-US"/>
              <a:t>这句话，</a:t>
            </a:r>
            <a:endParaRPr lang="zh-CN" altLang="en-US"/>
          </a:p>
          <a:p>
            <a:r>
              <a:rPr lang="zh-CN" altLang="en-US"/>
              <a:t>你会在场景中布置很多光照，每个光会照亮</a:t>
            </a:r>
            <a:r>
              <a:rPr lang="zh-CN" altLang="en-US"/>
              <a:t>很多地方。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你可以想象，这些灯光，其实就是你在一个图层上的</a:t>
            </a:r>
            <a:r>
              <a:rPr lang="zh-CN" altLang="en-US"/>
              <a:t>高亮区域。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Unity</a:t>
            </a:r>
            <a:r>
              <a:rPr lang="zh-CN" altLang="en-US"/>
              <a:t>一共提供了四层这样子的图层，然后每一盏灯，你都可以选择是哪个</a:t>
            </a:r>
            <a:r>
              <a:rPr lang="zh-CN" altLang="en-US"/>
              <a:t>图层。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Unity</a:t>
            </a:r>
            <a:r>
              <a:rPr lang="zh-CN" altLang="en-US"/>
              <a:t>对于每一个图层，都可以选择</a:t>
            </a:r>
            <a:r>
              <a:rPr lang="en-US" altLang="zh-CN"/>
              <a:t>Blend Mode</a:t>
            </a:r>
            <a:r>
              <a:rPr lang="zh-CN" altLang="en-US"/>
              <a:t>就是混合方案。你的</a:t>
            </a:r>
            <a:r>
              <a:rPr lang="en-US" altLang="zh-CN"/>
              <a:t>texture</a:t>
            </a:r>
            <a:r>
              <a:rPr lang="zh-CN" altLang="en-US"/>
              <a:t>是要乘上这个因子呢，还是加上这个</a:t>
            </a:r>
            <a:r>
              <a:rPr lang="zh-CN" altLang="en-US"/>
              <a:t>因子。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灯光系统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9615" y="2018665"/>
            <a:ext cx="4600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RenderTexexture scale</a:t>
            </a:r>
            <a:r>
              <a:rPr lang="zh-CN" altLang="en-US"/>
              <a:t>这个选项，其实就是让你选择图层的像素</a:t>
            </a:r>
            <a:r>
              <a:rPr lang="en-US" altLang="zh-CN"/>
              <a:t>, </a:t>
            </a:r>
            <a:r>
              <a:rPr lang="zh-CN" altLang="en-US"/>
              <a:t>你可以理解为，值越小，效果越模糊，值越大，效果越</a:t>
            </a:r>
            <a:r>
              <a:rPr lang="zh-CN" altLang="en-US"/>
              <a:t>精细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9245" y="1825625"/>
            <a:ext cx="42068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灯光系统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44440" y="0"/>
            <a:ext cx="7147560" cy="3710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9615" y="2018665"/>
            <a:ext cx="46005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刚刚我们也提到了</a:t>
            </a:r>
            <a:r>
              <a:rPr lang="en-US" altLang="zh-CN"/>
              <a:t>Texture</a:t>
            </a:r>
            <a:r>
              <a:rPr lang="zh-CN" altLang="en-US"/>
              <a:t>的</a:t>
            </a:r>
            <a:r>
              <a:rPr lang="en-US" altLang="zh-CN"/>
              <a:t>Mask</a:t>
            </a:r>
            <a:r>
              <a:rPr lang="zh-CN" altLang="en-US"/>
              <a:t>，这个时候很好理解了，针对于每一个图层，我们还可以选择一个</a:t>
            </a:r>
            <a:r>
              <a:rPr lang="zh-CN" altLang="en-US"/>
              <a:t>蒙版。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Mask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17855" y="1691005"/>
            <a:ext cx="40068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比方说我们来看一下这张</a:t>
            </a:r>
            <a:r>
              <a:rPr lang="en-US" altLang="zh-CN"/>
              <a:t>Mask</a:t>
            </a:r>
            <a:r>
              <a:rPr lang="zh-CN" altLang="en-US"/>
              <a:t>图，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Sprite-Lit-Default</a:t>
            </a:r>
            <a:r>
              <a:rPr lang="zh-CN" altLang="en-US"/>
              <a:t>这个</a:t>
            </a:r>
            <a:r>
              <a:rPr lang="en-US" altLang="zh-CN"/>
              <a:t>shader</a:t>
            </a:r>
            <a:r>
              <a:rPr lang="zh-CN" altLang="en-US"/>
              <a:t>下，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我只打一盏灯，我们看看</a:t>
            </a:r>
            <a:r>
              <a:rPr lang="en-US" altLang="zh-CN"/>
              <a:t>mask</a:t>
            </a:r>
            <a:r>
              <a:rPr lang="zh-CN" altLang="en-US"/>
              <a:t>图的</a:t>
            </a:r>
            <a:r>
              <a:rPr lang="zh-CN" altLang="en-US"/>
              <a:t>作用。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176770" y="0"/>
            <a:ext cx="2545080" cy="336804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54540" y="0"/>
            <a:ext cx="2537460" cy="3467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70" y="3288030"/>
            <a:ext cx="2575560" cy="3642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3238500"/>
            <a:ext cx="2644140" cy="3619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070" y="15240"/>
            <a:ext cx="2552700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Mask</a:t>
            </a:r>
            <a:r>
              <a:rPr lang="zh-CN" altLang="en-US"/>
              <a:t>图</a:t>
            </a:r>
            <a:endParaRPr lang="zh-CN" altLang="en-US"/>
          </a:p>
        </p:txBody>
      </p:sp>
      <p:pic>
        <p:nvPicPr>
          <p:cNvPr id="12" name="内容占位符 1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152650"/>
            <a:ext cx="5181600" cy="3696970"/>
          </a:xfrm>
          <a:prstGeom prst="rect">
            <a:avLst/>
          </a:prstGeom>
        </p:spPr>
      </p:pic>
      <p:pic>
        <p:nvPicPr>
          <p:cNvPr id="13" name="内容占位符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4070"/>
            <a:ext cx="5181600" cy="38341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Mask</a:t>
            </a:r>
            <a:r>
              <a:rPr lang="zh-CN" altLang="en-US"/>
              <a:t>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" y="2038350"/>
            <a:ext cx="6515100" cy="392430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4625" y="2038350"/>
            <a:ext cx="6937375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Mask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715645" y="1691005"/>
            <a:ext cx="10912475" cy="4351655"/>
          </a:xfrm>
        </p:spPr>
        <p:txBody>
          <a:bodyPr/>
          <a:p>
            <a:r>
              <a:rPr lang="zh-CN" altLang="en-US"/>
              <a:t>可以看到，美术表现上和我们之前所讲到的</a:t>
            </a:r>
            <a:r>
              <a:rPr lang="zh-CN" altLang="en-US"/>
              <a:t>一致。</a:t>
            </a:r>
            <a:endParaRPr lang="zh-CN" altLang="en-US"/>
          </a:p>
          <a:p>
            <a:r>
              <a:rPr lang="zh-CN" altLang="en-US"/>
              <a:t>注意这边如果要使用这个</a:t>
            </a:r>
            <a:r>
              <a:rPr lang="en-US" altLang="zh-CN"/>
              <a:t>feature</a:t>
            </a:r>
            <a:r>
              <a:rPr lang="zh-CN" altLang="en-US"/>
              <a:t>，你需要使用官方的</a:t>
            </a:r>
            <a:r>
              <a:rPr lang="en-US" altLang="zh-CN"/>
              <a:t>shader</a:t>
            </a:r>
            <a:r>
              <a:rPr lang="zh-CN" altLang="en-US"/>
              <a:t>，或自己</a:t>
            </a:r>
            <a:r>
              <a:rPr lang="zh-CN" altLang="en-US"/>
              <a:t>改写。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法线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法线图就不用说了，在</a:t>
            </a:r>
            <a:r>
              <a:rPr lang="en-US" altLang="zh-CN"/>
              <a:t>3D</a:t>
            </a:r>
            <a:r>
              <a:rPr lang="zh-CN" altLang="en-US"/>
              <a:t>中，模型的面数决定了模型受光之后呈现的不同色彩，所以本质上面数越高，打光之后细节越</a:t>
            </a:r>
            <a:r>
              <a:rPr lang="zh-CN" altLang="en-US"/>
              <a:t>丰富。</a:t>
            </a:r>
            <a:endParaRPr lang="zh-CN" altLang="en-US"/>
          </a:p>
          <a:p>
            <a:r>
              <a:rPr lang="zh-CN" altLang="en-US"/>
              <a:t>但是面数高带来的是性能的降低，所以用这种法线图的纹理，来模拟受光，产生更多的</a:t>
            </a:r>
            <a:r>
              <a:rPr lang="zh-CN" altLang="en-US"/>
              <a:t>细节。</a:t>
            </a:r>
            <a:endParaRPr lang="zh-CN" altLang="en-US"/>
          </a:p>
          <a:p>
            <a:r>
              <a:rPr lang="en-US" altLang="zh-CN"/>
              <a:t>2D</a:t>
            </a:r>
            <a:r>
              <a:rPr lang="zh-CN" altLang="en-US"/>
              <a:t>中也可以制作这样子的</a:t>
            </a:r>
            <a:r>
              <a:rPr lang="zh-CN" altLang="en-US"/>
              <a:t>细节图。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效果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12585" y="2496185"/>
            <a:ext cx="4099560" cy="3009900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1930" y="2496185"/>
            <a:ext cx="3801745" cy="30213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12495" y="1830705"/>
            <a:ext cx="8529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在不同类型的光中，你可以选择是否要开</a:t>
            </a:r>
            <a:r>
              <a:rPr lang="en-US" altLang="zh-CN"/>
              <a:t>normal map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依旧受到</a:t>
            </a:r>
            <a:r>
              <a:rPr lang="en-US" altLang="zh-CN"/>
              <a:t>mask </a:t>
            </a:r>
            <a:r>
              <a:rPr lang="zh-CN" altLang="en-US"/>
              <a:t>贴图的</a:t>
            </a:r>
            <a:r>
              <a:rPr lang="zh-CN" altLang="en-US"/>
              <a:t>影响。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不同的</a:t>
            </a:r>
            <a:r>
              <a:rPr lang="zh-CN" altLang="en-US"/>
              <a:t>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Global</a:t>
            </a:r>
            <a:endParaRPr lang="en-US" altLang="zh-CN"/>
          </a:p>
          <a:p>
            <a:r>
              <a:rPr lang="en-US" altLang="zh-CN"/>
              <a:t>Point</a:t>
            </a:r>
            <a:endParaRPr lang="en-US" altLang="zh-CN"/>
          </a:p>
          <a:p>
            <a:r>
              <a:rPr lang="en-US" altLang="zh-CN"/>
              <a:t>Sprite</a:t>
            </a:r>
            <a:endParaRPr lang="en-US" altLang="zh-CN"/>
          </a:p>
          <a:p>
            <a:r>
              <a:rPr lang="en-US" altLang="zh-CN"/>
              <a:t>Freedom</a:t>
            </a:r>
            <a:endParaRPr lang="en-US" altLang="zh-CN"/>
          </a:p>
          <a:p>
            <a:r>
              <a:rPr lang="en-US" altLang="zh-CN"/>
              <a:t>Parametric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参考内容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主要参考的项目为</a:t>
            </a:r>
            <a:r>
              <a:rPr lang="en-US" altLang="zh-CN"/>
              <a:t>Unity</a:t>
            </a:r>
            <a:r>
              <a:rPr lang="zh-CN" altLang="en-US"/>
              <a:t>官方提供的</a:t>
            </a:r>
            <a:r>
              <a:rPr lang="zh-CN" altLang="en-US"/>
              <a:t>教程：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Lost Crypt 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下载方法</a:t>
            </a:r>
            <a:r>
              <a:rPr lang="zh-CN" altLang="en-US"/>
              <a:t>为：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打开</a:t>
            </a:r>
            <a:r>
              <a:rPr lang="en-US" altLang="zh-CN"/>
              <a:t>window -&gt; asset store -&gt;</a:t>
            </a:r>
            <a:r>
              <a:rPr lang="zh-CN" altLang="en-US"/>
              <a:t>搜索这个</a:t>
            </a:r>
            <a:r>
              <a:rPr lang="zh-CN" altLang="en-US"/>
              <a:t>名字。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点击之后会添加到你本地的</a:t>
            </a:r>
            <a:r>
              <a:rPr lang="en-US" altLang="zh-CN"/>
              <a:t>package manager</a:t>
            </a:r>
            <a:r>
              <a:rPr lang="zh-CN" altLang="en-US"/>
              <a:t>中。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1780" y="2350770"/>
            <a:ext cx="3368040" cy="21564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Parametric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多边形</a:t>
            </a:r>
            <a:r>
              <a:rPr lang="zh-CN" altLang="en-US"/>
              <a:t>光，</a:t>
            </a:r>
            <a:endParaRPr lang="zh-CN" altLang="en-US"/>
          </a:p>
          <a:p>
            <a:r>
              <a:rPr lang="zh-CN" altLang="en-US"/>
              <a:t>可选择边数，内外半径</a:t>
            </a:r>
            <a:r>
              <a:rPr lang="zh-CN" altLang="en-US"/>
              <a:t>大小。</a:t>
            </a:r>
            <a:endParaRPr lang="zh-CN" altLang="en-US"/>
          </a:p>
          <a:p>
            <a:r>
              <a:rPr lang="zh-CN" altLang="en-US"/>
              <a:t>从内到外的光衰弱速度</a:t>
            </a:r>
            <a:r>
              <a:rPr lang="en-US" altLang="zh-CN"/>
              <a:t> </a:t>
            </a:r>
            <a:r>
              <a:rPr lang="en-US" altLang="zh-CN"/>
              <a:t>falloff</a:t>
            </a:r>
            <a:endParaRPr lang="en-US" altLang="zh-CN"/>
          </a:p>
          <a:p>
            <a:r>
              <a:rPr lang="zh-CN" altLang="en-US"/>
              <a:t>选择这个光是第几个重要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选择混合模式，颜色和</a:t>
            </a:r>
            <a:r>
              <a:rPr lang="zh-CN" altLang="en-US"/>
              <a:t>强度。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另外比较重要的应该是</a:t>
            </a:r>
            <a:r>
              <a:rPr lang="en-US" altLang="zh-CN"/>
              <a:t>Volume Opacity</a:t>
            </a:r>
            <a:r>
              <a:rPr lang="zh-CN" altLang="en-US"/>
              <a:t>，暂时理解为，这个值越大，越有霓虹灯的</a:t>
            </a:r>
            <a:r>
              <a:rPr lang="zh-CN" altLang="en-US"/>
              <a:t>效果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45885" y="1871345"/>
            <a:ext cx="4632960" cy="42595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Freedom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你可以拉出一个多边形来，可以看到我们之前看到的阴影投射下去的这个光，就是用这个</a:t>
            </a:r>
            <a:r>
              <a:rPr lang="en-US" altLang="zh-CN"/>
              <a:t>freedom</a:t>
            </a:r>
            <a:r>
              <a:rPr lang="zh-CN" altLang="en-US"/>
              <a:t>做的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2068830"/>
            <a:ext cx="5181600" cy="3863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Sprite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这个光是根据一张贴图</a:t>
            </a:r>
            <a:r>
              <a:rPr lang="zh-CN" altLang="en-US"/>
              <a:t>产生的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64940" y="2471420"/>
            <a:ext cx="7388860" cy="38703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Global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6235" cy="4351655"/>
          </a:xfrm>
        </p:spPr>
        <p:txBody>
          <a:bodyPr>
            <a:normAutofit lnSpcReduction="10000"/>
          </a:bodyPr>
          <a:p>
            <a:r>
              <a:rPr lang="zh-CN" altLang="en-US"/>
              <a:t>全局光有个不一样的地方是没法用</a:t>
            </a:r>
            <a:r>
              <a:rPr lang="en-US" altLang="zh-CN"/>
              <a:t>normal </a:t>
            </a:r>
            <a:r>
              <a:rPr lang="en-US" altLang="zh-CN"/>
              <a:t>map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</a:t>
            </a:r>
            <a:r>
              <a:rPr lang="zh-CN" altLang="en-US"/>
              <a:t>技术点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26400" y="2018030"/>
            <a:ext cx="3825240" cy="3398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2495" y="2089785"/>
            <a:ext cx="5837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树木移动，其实是分开做了好几个树</a:t>
            </a:r>
            <a:r>
              <a:rPr lang="zh-CN" altLang="en-US"/>
              <a:t>片，</a:t>
            </a:r>
            <a:endParaRPr lang="zh-CN" altLang="en-US"/>
          </a:p>
          <a:p>
            <a:r>
              <a:rPr lang="zh-CN" altLang="en-US"/>
              <a:t>然后每一片加上了</a:t>
            </a:r>
            <a:r>
              <a:rPr lang="en-US" altLang="zh-CN"/>
              <a:t>shader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我们也能去</a:t>
            </a:r>
            <a:r>
              <a:rPr lang="zh-CN" altLang="en-US"/>
              <a:t>实现。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包括说前面的草也是</a:t>
            </a:r>
            <a:r>
              <a:rPr lang="zh-CN" altLang="en-US"/>
              <a:t>这么动的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地面</a:t>
            </a:r>
            <a:r>
              <a:rPr lang="zh-CN" altLang="en-US"/>
              <a:t>弧度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430145"/>
            <a:ext cx="10515600" cy="4075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2015" y="1750060"/>
            <a:ext cx="7325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用上了</a:t>
            </a:r>
            <a:r>
              <a:rPr lang="en-US" altLang="zh-CN"/>
              <a:t>sprite shape controller</a:t>
            </a:r>
            <a:r>
              <a:rPr lang="zh-CN" altLang="en-US"/>
              <a:t>，我们可以不用做</a:t>
            </a:r>
            <a:r>
              <a:rPr lang="en-US" altLang="zh-CN"/>
              <a:t>tilemap</a:t>
            </a:r>
            <a:r>
              <a:rPr lang="zh-CN" altLang="en-US"/>
              <a:t>那种死板的</a:t>
            </a:r>
            <a:r>
              <a:rPr lang="zh-CN" altLang="en-US"/>
              <a:t>地形了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漂浮的</a:t>
            </a:r>
            <a:r>
              <a:rPr lang="zh-CN" altLang="en-US"/>
              <a:t>粒子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40835" y="2286635"/>
            <a:ext cx="3909060" cy="3429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2180" y="188150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用粒子系统实现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zh-CN" altLang="en-US"/>
              <a:t>丁达尔</a:t>
            </a:r>
            <a:r>
              <a:rPr lang="zh-CN" altLang="en-US"/>
              <a:t>效应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2225" y="2119630"/>
            <a:ext cx="9608185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4740" y="1720850"/>
            <a:ext cx="4812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sprite lighting</a:t>
            </a:r>
            <a:r>
              <a:rPr lang="zh-CN" altLang="en-US"/>
              <a:t>实现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p>
            <a:r>
              <a:rPr lang="zh-CN" altLang="en-US"/>
              <a:t>参考内容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116945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my assets</a:t>
            </a:r>
            <a:r>
              <a:rPr lang="zh-CN" altLang="en-US"/>
              <a:t>底下看到当前内容，然后</a:t>
            </a:r>
            <a:r>
              <a:rPr lang="en-US" altLang="zh-CN"/>
              <a:t>import</a:t>
            </a:r>
            <a:r>
              <a:rPr lang="zh-CN" altLang="en-US"/>
              <a:t>进来。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825" y="2501900"/>
            <a:ext cx="8587740" cy="4545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参考</a:t>
            </a:r>
            <a:r>
              <a:rPr lang="zh-CN" altLang="en-US"/>
              <a:t>内容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44585" y="1865630"/>
            <a:ext cx="271780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1865630"/>
            <a:ext cx="47790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点击</a:t>
            </a:r>
            <a:r>
              <a:rPr lang="en-US" altLang="zh-CN"/>
              <a:t>Scenes </a:t>
            </a:r>
            <a:r>
              <a:rPr lang="zh-CN" altLang="en-US"/>
              <a:t>中的</a:t>
            </a:r>
            <a:r>
              <a:rPr lang="en-US" altLang="zh-CN"/>
              <a:t>Main</a:t>
            </a:r>
            <a:r>
              <a:rPr lang="zh-CN" altLang="en-US"/>
              <a:t>，就可以看到整个</a:t>
            </a:r>
            <a:r>
              <a:rPr lang="zh-CN" altLang="en-US"/>
              <a:t>场景。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基本概念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/>
          <a:p>
            <a:r>
              <a:rPr lang="zh-CN" altLang="en-US"/>
              <a:t>下面我们来看一下</a:t>
            </a:r>
            <a:r>
              <a:rPr lang="en-US" altLang="zh-CN"/>
              <a:t>2D</a:t>
            </a:r>
            <a:r>
              <a:rPr lang="zh-CN" altLang="en-US"/>
              <a:t>渲染相关的</a:t>
            </a:r>
            <a:r>
              <a:rPr lang="zh-CN" altLang="en-US"/>
              <a:t>基本概念。</a:t>
            </a:r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2D</a:t>
            </a:r>
            <a:r>
              <a:rPr lang="zh-CN" altLang="en-US"/>
              <a:t>渲染来说，</a:t>
            </a:r>
            <a:r>
              <a:rPr lang="en-US" altLang="zh-CN"/>
              <a:t> </a:t>
            </a:r>
            <a:r>
              <a:rPr lang="zh-CN" altLang="en-US"/>
              <a:t>场景中会有不同的灯光，灯光照到</a:t>
            </a:r>
            <a:r>
              <a:rPr lang="en-US" altLang="zh-CN"/>
              <a:t>sprite</a:t>
            </a:r>
            <a:r>
              <a:rPr lang="zh-CN" altLang="en-US"/>
              <a:t>，</a:t>
            </a:r>
            <a:r>
              <a:rPr lang="en-US" altLang="zh-CN"/>
              <a:t>sprite</a:t>
            </a:r>
            <a:r>
              <a:rPr lang="zh-CN" altLang="en-US"/>
              <a:t>才会变亮，不同的灯有不同的颜色、强度，</a:t>
            </a:r>
            <a:r>
              <a:rPr lang="en-US" altLang="zh-CN"/>
              <a:t>Unity</a:t>
            </a:r>
            <a:r>
              <a:rPr lang="zh-CN" altLang="en-US"/>
              <a:t>做了一些处理来综合的处理场景里所有的</a:t>
            </a:r>
            <a:r>
              <a:rPr lang="zh-CN" altLang="en-US"/>
              <a:t>灯光。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sprite</a:t>
            </a:r>
            <a:r>
              <a:rPr lang="zh-CN" altLang="en-US"/>
              <a:t>来说，一套完整的资源包括了，</a:t>
            </a:r>
            <a:r>
              <a:rPr lang="en-US" altLang="zh-CN"/>
              <a:t>Texture</a:t>
            </a:r>
            <a:r>
              <a:rPr lang="zh-CN" altLang="en-US"/>
              <a:t>本身，一张</a:t>
            </a:r>
            <a:r>
              <a:rPr lang="en-US" altLang="zh-CN"/>
              <a:t>mask</a:t>
            </a:r>
            <a:r>
              <a:rPr lang="zh-CN" altLang="en-US"/>
              <a:t>图，一张</a:t>
            </a:r>
            <a:r>
              <a:rPr lang="zh-CN" altLang="en-US"/>
              <a:t>法线图。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首先我们来看一下整个</a:t>
            </a:r>
            <a:r>
              <a:rPr lang="zh-CN" altLang="en-US"/>
              <a:t>场景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39185" y="1359535"/>
            <a:ext cx="8360410" cy="5350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2570" y="1805305"/>
            <a:ext cx="36118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可以看到整个场景中有许多的</a:t>
            </a:r>
            <a:r>
              <a:rPr lang="zh-CN" altLang="en-US"/>
              <a:t>灯，</a:t>
            </a:r>
            <a:endParaRPr lang="zh-CN" altLang="en-US"/>
          </a:p>
          <a:p>
            <a:r>
              <a:rPr lang="zh-CN" altLang="en-US"/>
              <a:t>产生了一些虚拟</a:t>
            </a:r>
            <a:r>
              <a:rPr lang="zh-CN" altLang="en-US"/>
              <a:t>的光影。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比方说树上的</a:t>
            </a:r>
            <a:r>
              <a:rPr lang="zh-CN" altLang="en-US"/>
              <a:t>亮暗面，</a:t>
            </a:r>
            <a:endParaRPr lang="zh-CN" altLang="en-US"/>
          </a:p>
          <a:p>
            <a:r>
              <a:rPr lang="zh-CN" altLang="en-US"/>
              <a:t>墙上斑驳的</a:t>
            </a:r>
            <a:r>
              <a:rPr lang="zh-CN" altLang="en-US"/>
              <a:t>影子，</a:t>
            </a:r>
            <a:endParaRPr lang="zh-CN" altLang="en-US"/>
          </a:p>
          <a:p>
            <a:r>
              <a:rPr lang="zh-CN" altLang="en-US"/>
              <a:t>太阳射下来形成的黑白</a:t>
            </a:r>
            <a:r>
              <a:rPr lang="zh-CN" altLang="en-US"/>
              <a:t>交界，</a:t>
            </a:r>
            <a:endParaRPr lang="zh-CN" altLang="en-US"/>
          </a:p>
          <a:p>
            <a:r>
              <a:rPr lang="zh-CN" altLang="en-US"/>
              <a:t>室内阴森的</a:t>
            </a:r>
            <a:r>
              <a:rPr lang="zh-CN" altLang="en-US"/>
              <a:t>蓝光。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灯光系统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28415" y="1510665"/>
            <a:ext cx="8093710" cy="5010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735" y="1845945"/>
            <a:ext cx="290004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URP</a:t>
            </a:r>
            <a:r>
              <a:rPr lang="zh-CN" altLang="en-US"/>
              <a:t>下，</a:t>
            </a:r>
            <a:r>
              <a:rPr lang="en-US" altLang="zh-CN"/>
              <a:t>Unity</a:t>
            </a:r>
            <a:r>
              <a:rPr lang="zh-CN" altLang="en-US"/>
              <a:t>中渲染相关</a:t>
            </a:r>
            <a:endParaRPr lang="zh-CN" altLang="en-US"/>
          </a:p>
          <a:p>
            <a:r>
              <a:rPr lang="zh-CN" altLang="en-US"/>
              <a:t>的由</a:t>
            </a:r>
            <a:r>
              <a:rPr lang="zh-CN" altLang="en-US"/>
              <a:t>一个叫做</a:t>
            </a:r>
            <a:endParaRPr lang="zh-CN" altLang="en-US"/>
          </a:p>
          <a:p>
            <a:r>
              <a:rPr lang="en-US" altLang="zh-CN"/>
              <a:t>RendererPipeline</a:t>
            </a:r>
            <a:r>
              <a:rPr lang="en-US" altLang="zh-CN"/>
              <a:t>Asset</a:t>
            </a:r>
            <a:endParaRPr lang="en-US" altLang="zh-CN"/>
          </a:p>
          <a:p>
            <a:r>
              <a:rPr lang="zh-CN" altLang="en-US"/>
              <a:t>的东西</a:t>
            </a:r>
            <a:r>
              <a:rPr lang="zh-CN" altLang="en-US"/>
              <a:t>集中管理。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灯光系统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46265" y="761365"/>
            <a:ext cx="5149215" cy="5676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7055" y="1764665"/>
            <a:ext cx="55899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一个</a:t>
            </a:r>
            <a:r>
              <a:rPr lang="en-US" altLang="zh-CN"/>
              <a:t>asset</a:t>
            </a:r>
            <a:r>
              <a:rPr lang="zh-CN" altLang="en-US"/>
              <a:t>管理着一个渲染器</a:t>
            </a:r>
            <a:r>
              <a:rPr lang="en-US" altLang="zh-CN"/>
              <a:t>renderer</a:t>
            </a:r>
            <a:r>
              <a:rPr lang="zh-CN" altLang="en-US"/>
              <a:t>，里面会有基础的</a:t>
            </a:r>
            <a:endParaRPr lang="zh-CN" altLang="en-US"/>
          </a:p>
          <a:p>
            <a:r>
              <a:rPr lang="zh-CN" altLang="en-US"/>
              <a:t>一些渲染</a:t>
            </a:r>
            <a:r>
              <a:rPr lang="zh-CN" altLang="en-US"/>
              <a:t>设置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灯光系统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041640" cy="4351655"/>
          </a:xfrm>
        </p:spPr>
        <p:txBody>
          <a:bodyPr/>
          <a:p>
            <a:r>
              <a:rPr lang="zh-CN" altLang="en-US"/>
              <a:t>这其中，我们来看最重要的内容，就是</a:t>
            </a:r>
            <a:r>
              <a:rPr lang="zh-CN" altLang="en-US"/>
              <a:t>这个</a:t>
            </a:r>
            <a:endParaRPr lang="zh-CN" altLang="en-US"/>
          </a:p>
          <a:p>
            <a:r>
              <a:rPr lang="en-US" altLang="zh-CN"/>
              <a:t>Light Blend Styles </a:t>
            </a:r>
            <a:r>
              <a:rPr lang="en-US" altLang="zh-CN">
                <a:hlinkClick r:id="rId1" action="ppaction://hlinkfile"/>
              </a:rPr>
              <a:t> </a:t>
            </a:r>
            <a:r>
              <a:rPr lang="zh-CN" altLang="en-US">
                <a:hlinkClick r:id="rId1" action="ppaction://hlinkfile"/>
              </a:rPr>
              <a:t>链接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13090" y="-52705"/>
            <a:ext cx="3866515" cy="6910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" y="2811145"/>
            <a:ext cx="7147560" cy="37109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396,&quot;width&quot;:5304}"/>
</p:tagLst>
</file>

<file path=ppt/tags/tag2.xml><?xml version="1.0" encoding="utf-8"?>
<p:tagLst xmlns:p="http://schemas.openxmlformats.org/presentationml/2006/main">
  <p:tag name="COMMONDATA" val="eyJoZGlkIjoiMzFiNDQ3Njk0MWM0ZjgwMmY3ZDY1MjMxYTk4MjI3Mjk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1563</Words>
  <Application>WPS 演示</Application>
  <PresentationFormat>宽屏</PresentationFormat>
  <Paragraphs>156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2D场景渲染教学</vt:lpstr>
      <vt:lpstr>参考内容	</vt:lpstr>
      <vt:lpstr>参考内容	</vt:lpstr>
      <vt:lpstr>参考内容</vt:lpstr>
      <vt:lpstr>基本概念</vt:lpstr>
      <vt:lpstr>首先我们来看一下整个场景</vt:lpstr>
      <vt:lpstr>灯光系统</vt:lpstr>
      <vt:lpstr>灯光系统</vt:lpstr>
      <vt:lpstr>灯光系统</vt:lpstr>
      <vt:lpstr>灯光系统</vt:lpstr>
      <vt:lpstr>灯光系统</vt:lpstr>
      <vt:lpstr>灯光系统</vt:lpstr>
      <vt:lpstr>Mask图</vt:lpstr>
      <vt:lpstr>Mask图</vt:lpstr>
      <vt:lpstr>Mask图</vt:lpstr>
      <vt:lpstr>Mask图</vt:lpstr>
      <vt:lpstr>法线图</vt:lpstr>
      <vt:lpstr>效果</vt:lpstr>
      <vt:lpstr>不同的光</vt:lpstr>
      <vt:lpstr>Parametric</vt:lpstr>
      <vt:lpstr>Freedom</vt:lpstr>
      <vt:lpstr>Sprite</vt:lpstr>
      <vt:lpstr>Global</vt:lpstr>
      <vt:lpstr>其他技术点</vt:lpstr>
      <vt:lpstr>地面弧度</vt:lpstr>
      <vt:lpstr>漂浮的粒子</vt:lpstr>
      <vt:lpstr>丁达尔效应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一念无明</cp:lastModifiedBy>
  <cp:revision>2</cp:revision>
  <dcterms:created xsi:type="dcterms:W3CDTF">2022-10-01T07:57:00Z</dcterms:created>
  <dcterms:modified xsi:type="dcterms:W3CDTF">2022-10-02T04:13:37Z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FB63B3CD32CD42AAB2E8843DDBB2F922</vt:lpwstr>
  </property>
  <property fmtid="{D5CDD505-2E9C-101B-9397-08002B2CF9AE}" pid="3" name="KSOProductBuildVer">
    <vt:lpwstr>2052-11.1.0.12358</vt:lpwstr>
  </property>
</Properties>
</file>